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1" r:id="rId3"/>
    <p:sldId id="265" r:id="rId4"/>
    <p:sldId id="264" r:id="rId5"/>
    <p:sldId id="267" r:id="rId6"/>
    <p:sldId id="266" r:id="rId7"/>
    <p:sldId id="268" r:id="rId8"/>
    <p:sldId id="269" r:id="rId9"/>
    <p:sldId id="262" r:id="rId10"/>
    <p:sldId id="260" r:id="rId11"/>
    <p:sldId id="263" r:id="rId12"/>
    <p:sldId id="271" r:id="rId13"/>
    <p:sldId id="270" r:id="rId14"/>
    <p:sldId id="257" r:id="rId15"/>
    <p:sldId id="258" r:id="rId16"/>
    <p:sldId id="259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8474" autoAdjust="0"/>
    <p:restoredTop sz="96327"/>
  </p:normalViewPr>
  <p:slideViewPr>
    <p:cSldViewPr snapToGrid="0" snapToObjects="1" showGuides="1">
      <p:cViewPr varScale="1">
        <p:scale>
          <a:sx n="81" d="100"/>
          <a:sy n="81" d="100"/>
        </p:scale>
        <p:origin x="58" y="2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DE3A5-C2C1-E248-A120-937046F961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313D40-B01D-F14E-B2A4-7DE8B92FD3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5BD426-CFD8-A441-99D6-D4E233DF8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E5D18-0CC0-0345-89F4-E869D8DB1758}" type="datetimeFigureOut">
              <a:rPr lang="en-US" smtClean="0"/>
              <a:t>6/24/2022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7A93D4-8472-9942-9284-6A589D26C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6B63B1-A250-3249-BF11-5DE6EF5B7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07B99-1F2F-C846-B05D-2EC0A18D4E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101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51F99-2E78-164A-AA3B-9E93E90CE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819EED-81B9-D94A-9AA2-7D3A484352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F9A543-5924-F74C-8F1D-5B66C4C7D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E5D18-0CC0-0345-89F4-E869D8DB1758}" type="datetimeFigureOut">
              <a:rPr lang="en-US" smtClean="0"/>
              <a:t>6/24/2022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236EEA-6ED7-F84C-8BE9-2F5C409D8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4E8473-8A68-4444-AB6C-04A44B697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07B99-1F2F-C846-B05D-2EC0A18D4E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064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78016-4FBF-1A44-9A71-0FBE3E5A1A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6053DF-EEE2-9F4F-A8AD-9B78117ED5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00A15B-5D89-F649-A3BC-6C1C9B71B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E5D18-0CC0-0345-89F4-E869D8DB1758}" type="datetimeFigureOut">
              <a:rPr lang="en-US" smtClean="0"/>
              <a:t>6/24/2022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225D17-1A8C-5640-9DDF-137AA3141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935E0F-23BA-354C-9A92-4F677D7C2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07B99-1F2F-C846-B05D-2EC0A18D4E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855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D75525-7CA1-454E-ADED-F8D6C08CC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FBDF16-6C93-784F-8AB4-D8883C70CC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A6C56F-C380-594A-AB7C-65EFFB02C2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83C95E-AD69-8A43-AF5B-88532EB9BC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E5D18-0CC0-0345-89F4-E869D8DB1758}" type="datetimeFigureOut">
              <a:rPr lang="en-US" smtClean="0"/>
              <a:t>6/24/2022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B12E1C-1728-CB48-BEAD-19FFCA9D6B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1FA26A-1BD7-C741-B168-CB34E3676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07B99-1F2F-C846-B05D-2EC0A18D4E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800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05459-7C01-9B46-BE8B-092081846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4F9270-F06B-6B4B-84B8-9C942347E1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4E4254-DDF0-D640-AAAE-9F405EC216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02343D-90BA-914C-8BD2-6BB67CFD14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67F6723-0FDF-9F4F-AB94-9F0ED67264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5E24724-480D-C649-9C2D-4342FEF57B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E5D18-0CC0-0345-89F4-E869D8DB1758}" type="datetimeFigureOut">
              <a:rPr lang="en-US" smtClean="0"/>
              <a:t>6/24/2022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097CD73-82B2-1441-A5D3-62EE2AC990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421DF0-2963-C34F-AE7E-1990766EA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07B99-1F2F-C846-B05D-2EC0A18D4E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3288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8B4785-EB66-C948-B56E-04F93001E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2A6019-7B7F-6B4B-AD55-DD39F1BF9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E5D18-0CC0-0345-89F4-E869D8DB1758}" type="datetimeFigureOut">
              <a:rPr lang="en-US" smtClean="0"/>
              <a:t>6/24/2022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1E0FA9-6790-3743-B7D8-C34C6EB56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769D63-11E9-0B49-B387-CFECA385B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07B99-1F2F-C846-B05D-2EC0A18D4E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938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B3AF9BA-0E71-8049-90FD-AB6AD5D74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E5D18-0CC0-0345-89F4-E869D8DB1758}" type="datetimeFigureOut">
              <a:rPr lang="en-US" smtClean="0"/>
              <a:t>6/24/2022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8396337-8B17-0742-AB44-2491F0921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FC6218-F5E9-1240-810A-973E2DCE9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07B99-1F2F-C846-B05D-2EC0A18D4E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0008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13E44-856A-8942-B534-DD7426F69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57C956-BFCF-BA4B-A4D7-5028E89097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C342E7-657E-E642-8315-1D41829F77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69D6CB-A87C-AC47-AEAD-530D0B85E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E5D18-0CC0-0345-89F4-E869D8DB1758}" type="datetimeFigureOut">
              <a:rPr lang="en-US" smtClean="0"/>
              <a:t>6/24/2022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564B9C-754C-E141-B31B-704FB6787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6AEEBA-4AB0-5B48-BBD6-515C5FE29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07B99-1F2F-C846-B05D-2EC0A18D4E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056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491EF-3BED-7B4E-8903-26CB7E659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4175586-FC6C-2E45-A565-7D950C8541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993C4D-EB7B-F742-8D43-1F1C5FAA8D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936492-A171-444A-83D3-402777095E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E5D18-0CC0-0345-89F4-E869D8DB1758}" type="datetimeFigureOut">
              <a:rPr lang="en-US" smtClean="0"/>
              <a:t>6/24/2022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305671-5653-5B45-B091-E4B080E99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D73412-9685-4046-9951-C5DA818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07B99-1F2F-C846-B05D-2EC0A18D4E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1016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04B08-FC55-B14C-8D0A-0898CA8F4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8BB2AD-1692-4346-9D68-CFBAC44575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4CA310-777C-9C48-9CC1-E71F2BB008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E5D18-0CC0-0345-89F4-E869D8DB1758}" type="datetimeFigureOut">
              <a:rPr lang="en-US" smtClean="0"/>
              <a:t>6/24/2022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1C59A0-48AE-134A-836F-92305D20A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232BF2-F6F9-3540-903D-5F27E4D33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07B99-1F2F-C846-B05D-2EC0A18D4E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7512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45DA25-DDF4-6940-BB17-2EDD951B92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B45525-AED6-C04C-B62B-7659507564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4F60A8-CC83-0B40-8BD5-535845467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E5D18-0CC0-0345-89F4-E869D8DB1758}" type="datetimeFigureOut">
              <a:rPr lang="en-US" smtClean="0"/>
              <a:t>6/24/2022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AB6829-5F3E-6F41-BD5F-6AC273DBA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39E95-EEE3-EB40-BFCD-894659786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07B99-1F2F-C846-B05D-2EC0A18D4E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288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141B70D-0D92-DD41-910C-E322B7D4F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67A6D7-F78D-3B4D-9336-F3EE05CE80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6F2AD2-61E5-A94D-9695-1DD9CA2DE0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AE5D18-0CC0-0345-89F4-E869D8DB1758}" type="datetimeFigureOut">
              <a:rPr lang="en-US" smtClean="0"/>
              <a:t>6/24/2022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12A5D3-E0D0-FC43-8238-73D6F81F86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1C9E07-248A-9641-9939-7CBE30CCEE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F07B99-1F2F-C846-B05D-2EC0A18D4E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27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78A5124-1A9A-BC4C-9093-2F07CD052F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406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5C17E2BF-D1A6-46A8-BD65-6CB807BD39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0086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6EFB7957-1000-4101-96F5-D9E03E4FDD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2020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5C17E2BF-D1A6-46A8-BD65-6CB807BD39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2351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 with medium confidence">
            <a:extLst>
              <a:ext uri="{FF2B5EF4-FFF2-40B4-BE49-F238E27FC236}">
                <a16:creationId xmlns:a16="http://schemas.microsoft.com/office/drawing/2014/main" id="{790514DA-2BA8-4E10-BA34-B20F92CA09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9799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6EFB7957-1000-4101-96F5-D9E03E4FDD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8628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 with medium confidence">
            <a:extLst>
              <a:ext uri="{FF2B5EF4-FFF2-40B4-BE49-F238E27FC236}">
                <a16:creationId xmlns:a16="http://schemas.microsoft.com/office/drawing/2014/main" id="{0C29FAD8-46E1-4182-8EDF-5AB7181EF3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3012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con&#10;&#10;Description automatically generated with medium confidence">
            <a:extLst>
              <a:ext uri="{FF2B5EF4-FFF2-40B4-BE49-F238E27FC236}">
                <a16:creationId xmlns:a16="http://schemas.microsoft.com/office/drawing/2014/main" id="{8A969FAC-E1DF-4217-BDBA-72562319AE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6353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5BF3A496-91AA-47EE-BEC1-87E0A116D4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414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78A5124-1A9A-BC4C-9093-2F07CD052F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7206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8;gddd4f61a62_0_3">
            <a:extLst>
              <a:ext uri="{FF2B5EF4-FFF2-40B4-BE49-F238E27FC236}">
                <a16:creationId xmlns:a16="http://schemas.microsoft.com/office/drawing/2014/main" id="{559B627F-53D4-42F9-920A-70D7294EDEDA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Arial"/>
              <a:buNone/>
            </a:pPr>
            <a: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following slide can be </a:t>
            </a:r>
            <a:b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used in place of the definition of </a:t>
            </a:r>
            <a:b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“talebearer” depending on the verse translation you are using. </a:t>
            </a:r>
            <a:endParaRPr sz="4800" i="0" u="none" strike="noStrike" cap="none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93574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662C9D0D-6DBB-4048-B207-D2106D5DA7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2870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8;gddd4f61a62_0_3">
            <a:extLst>
              <a:ext uri="{FF2B5EF4-FFF2-40B4-BE49-F238E27FC236}">
                <a16:creationId xmlns:a16="http://schemas.microsoft.com/office/drawing/2014/main" id="{559B627F-53D4-42F9-920A-70D7294EDEDA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Arial"/>
              <a:buNone/>
            </a:pPr>
            <a: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additional slides below are </a:t>
            </a:r>
            <a:b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provided so the PowerPoint can be adapted to best fit your needs. </a:t>
            </a:r>
            <a:endParaRPr sz="4800" i="0" u="none" strike="noStrike" cap="none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41885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16BCCEE-1A2B-C44A-B3A3-ACAC4C605B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6296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59490E9-814B-3D48-A392-03DDF8F1EC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1008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B0552BD-96D8-4748-B42D-63588CD973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5062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45</Words>
  <Application>Microsoft Office PowerPoint</Application>
  <PresentationFormat>Widescreen</PresentationFormat>
  <Paragraphs>2</Paragraphs>
  <Slides>16</Slides>
  <Notes>0</Notes>
  <HiddenSlides>2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 Reichard</dc:creator>
  <cp:lastModifiedBy>Nicola Gray</cp:lastModifiedBy>
  <cp:revision>11</cp:revision>
  <dcterms:created xsi:type="dcterms:W3CDTF">2021-06-01T12:57:39Z</dcterms:created>
  <dcterms:modified xsi:type="dcterms:W3CDTF">2022-06-24T20:37:31Z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952035</vt:lpwstr>
  </property>
  <property fmtid="{D5CDD505-2E9C-101B-9397-08002B2CF9AE}" pid="3" name="NXPowerLiteSettings">
    <vt:lpwstr>C8000F7008E001</vt:lpwstr>
  </property>
  <property fmtid="{D5CDD505-2E9C-101B-9397-08002B2CF9AE}" pid="4" name="NXPowerLiteVersion">
    <vt:lpwstr>D8.0.8</vt:lpwstr>
  </property>
</Properties>
</file>